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57BA-C1A1-415D-8073-02C34442D7E9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5C12-8751-417A-941C-EDAF10CDA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000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57BA-C1A1-415D-8073-02C34442D7E9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5C12-8751-417A-941C-EDAF10CDA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0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57BA-C1A1-415D-8073-02C34442D7E9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5C12-8751-417A-941C-EDAF10CDA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516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57BA-C1A1-415D-8073-02C34442D7E9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5C12-8751-417A-941C-EDAF10CDA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499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57BA-C1A1-415D-8073-02C34442D7E9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5C12-8751-417A-941C-EDAF10CDA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382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57BA-C1A1-415D-8073-02C34442D7E9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5C12-8751-417A-941C-EDAF10CDA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933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57BA-C1A1-415D-8073-02C34442D7E9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5C12-8751-417A-941C-EDAF10CDA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023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57BA-C1A1-415D-8073-02C34442D7E9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5C12-8751-417A-941C-EDAF10CDA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591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57BA-C1A1-415D-8073-02C34442D7E9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5C12-8751-417A-941C-EDAF10CDA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052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57BA-C1A1-415D-8073-02C34442D7E9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5C12-8751-417A-941C-EDAF10CDA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76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57BA-C1A1-415D-8073-02C34442D7E9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5C12-8751-417A-941C-EDAF10CDA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968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057BA-C1A1-415D-8073-02C34442D7E9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95C12-8751-417A-941C-EDAF10CDA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70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8080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</a:t>
            </a:r>
            <a:r>
              <a:rPr lang="ru-R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</a:t>
            </a:r>
            <a:r>
              <a:rPr lang="ru-RU" sz="6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</a:t>
            </a:r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</a:t>
            </a:r>
            <a:r>
              <a:rPr lang="ru-R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</a:t>
            </a:r>
            <a:r>
              <a:rPr lang="ru-RU" sz="6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</a:t>
            </a:r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 </a:t>
            </a:r>
            <a:r>
              <a:rPr lang="ru-R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</a:t>
            </a:r>
            <a:r>
              <a:rPr lang="ru-RU" sz="6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</a:t>
            </a:r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</a:t>
            </a:r>
            <a:r>
              <a:rPr lang="ru-R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Е</a:t>
            </a:r>
            <a:r>
              <a:rPr lang="ru-RU" sz="6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</a:t>
            </a:r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Е</a:t>
            </a:r>
            <a:r>
              <a:rPr lang="ru-R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</a:t>
            </a:r>
            <a:r>
              <a:rPr lang="ru-RU" sz="6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</a:t>
            </a:r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 </a:t>
            </a:r>
            <a:r>
              <a:rPr lang="ru-R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</a:t>
            </a:r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6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</a:t>
            </a:r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</a:t>
            </a:r>
            <a:r>
              <a:rPr lang="ru-R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</a:t>
            </a:r>
            <a:r>
              <a:rPr lang="ru-RU" sz="6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</a:t>
            </a:r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</a:t>
            </a:r>
            <a:r>
              <a:rPr lang="ru-R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</a:t>
            </a:r>
            <a:r>
              <a:rPr lang="ru-RU" sz="6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</a:t>
            </a:r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</a:t>
            </a:r>
            <a:r>
              <a:rPr lang="ru-RU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</a:t>
            </a:r>
            <a:r>
              <a:rPr lang="ru-RU" sz="6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Е</a:t>
            </a:r>
            <a:endParaRPr lang="ru-RU" sz="6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38651" y="3697572"/>
            <a:ext cx="9144000" cy="1655762"/>
          </a:xfrm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ru-RU" dirty="0" smtClean="0"/>
              <a:t>Курс ВД «Я и Мир вокруг»</a:t>
            </a:r>
          </a:p>
          <a:p>
            <a:pPr algn="r">
              <a:spcBef>
                <a:spcPts val="0"/>
              </a:spcBef>
            </a:pPr>
            <a:r>
              <a:rPr lang="ru-RU" dirty="0" smtClean="0"/>
              <a:t>Подготовила: Силина Кристина Валерьевна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303" y="3313527"/>
            <a:ext cx="3624866" cy="279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539" y="4407562"/>
            <a:ext cx="4233742" cy="222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21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808038"/>
            <a:ext cx="9144000" cy="2387600"/>
          </a:xfrm>
        </p:spPr>
        <p:txBody>
          <a:bodyPr>
            <a:normAutofit/>
          </a:bodyPr>
          <a:lstStyle/>
          <a:p>
            <a:endParaRPr lang="ru-RU" sz="6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38651" y="3697572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"/>
            <a:ext cx="12226056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0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17</Words>
  <Application>Microsoft Office PowerPoint</Application>
  <PresentationFormat>Широкоэкранный</PresentationFormat>
  <Paragraphs>3</Paragraphs>
  <Slides>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Arial</vt:lpstr>
      <vt:lpstr>Arial Black</vt:lpstr>
      <vt:lpstr>Calibri</vt:lpstr>
      <vt:lpstr>Calibri Light</vt:lpstr>
      <vt:lpstr>Тема Office</vt:lpstr>
      <vt:lpstr>ПРАВИЛА ПОВЕДЕНИЯ В АВТОМОБИЛЕ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ПОВЕДЕНИЯ В АВТОМОБИЛЕ</dc:title>
  <dc:creator>Учетная запись Майкрософт</dc:creator>
  <cp:lastModifiedBy>Учетная запись Майкрософт</cp:lastModifiedBy>
  <cp:revision>6</cp:revision>
  <dcterms:created xsi:type="dcterms:W3CDTF">2020-04-09T23:04:15Z</dcterms:created>
  <dcterms:modified xsi:type="dcterms:W3CDTF">2020-04-10T02:02:52Z</dcterms:modified>
</cp:coreProperties>
</file>